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sldIdLst>
    <p:sldId id="256" r:id="rId5"/>
    <p:sldId id="264" r:id="rId6"/>
    <p:sldId id="262" r:id="rId7"/>
    <p:sldId id="258" r:id="rId8"/>
    <p:sldId id="259" r:id="rId9"/>
    <p:sldId id="260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F866C9-4A03-4AD4-8E51-2BAE1EB6D17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EC2E38C-B9EA-4AC4-87C3-18C259F9401A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bg-BG" sz="2100" noProof="0" dirty="0" smtClean="0"/>
            <a:t>Програмираш</a:t>
          </a:r>
          <a:endParaRPr lang="en-US" sz="2100" noProof="0" dirty="0"/>
        </a:p>
      </dgm:t>
    </dgm:pt>
    <dgm:pt modelId="{56633E21-2D4F-4D35-A163-AA05ACDE458F}" type="parTrans" cxnId="{34B04A36-AFEA-4CD1-A11B-8FBE8A73338B}">
      <dgm:prSet/>
      <dgm:spPr/>
      <dgm:t>
        <a:bodyPr/>
        <a:lstStyle/>
        <a:p>
          <a:endParaRPr lang="en-US" sz="2100" noProof="0" dirty="0"/>
        </a:p>
      </dgm:t>
    </dgm:pt>
    <dgm:pt modelId="{257D8D46-D708-441A-9A94-08C16FB98397}" type="sibTrans" cxnId="{34B04A36-AFEA-4CD1-A11B-8FBE8A73338B}">
      <dgm:prSet/>
      <dgm:spPr/>
      <dgm:t>
        <a:bodyPr/>
        <a:lstStyle/>
        <a:p>
          <a:endParaRPr lang="en-US" sz="2100" noProof="0" dirty="0"/>
        </a:p>
      </dgm:t>
    </dgm:pt>
    <dgm:pt modelId="{6C7ABDD8-2116-4572-BFF1-942DE135219B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bg-BG" sz="2100" noProof="0" dirty="0" smtClean="0"/>
            <a:t>Намираш лоби</a:t>
          </a:r>
          <a:endParaRPr lang="en-US" sz="2100" noProof="0" dirty="0"/>
        </a:p>
      </dgm:t>
    </dgm:pt>
    <dgm:pt modelId="{616469A4-BE2A-4C29-8A52-AB6BAF651012}" type="parTrans" cxnId="{0675954C-3CB5-402E-8880-DDA68CDDB758}">
      <dgm:prSet/>
      <dgm:spPr/>
      <dgm:t>
        <a:bodyPr/>
        <a:lstStyle/>
        <a:p>
          <a:endParaRPr lang="en-US" sz="2100" noProof="0" dirty="0"/>
        </a:p>
      </dgm:t>
    </dgm:pt>
    <dgm:pt modelId="{59BC6248-0FAC-49D0-8357-FB965100BBEE}" type="sibTrans" cxnId="{0675954C-3CB5-402E-8880-DDA68CDDB758}">
      <dgm:prSet/>
      <dgm:spPr/>
      <dgm:t>
        <a:bodyPr/>
        <a:lstStyle/>
        <a:p>
          <a:endParaRPr lang="en-US" sz="2100" noProof="0" dirty="0"/>
        </a:p>
      </dgm:t>
    </dgm:pt>
    <dgm:pt modelId="{44509D9E-58EE-4039-82A1-2A79116ACC93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bg-BG" sz="2100" noProof="0" dirty="0" smtClean="0"/>
            <a:t>Изполваш своите магии в играта</a:t>
          </a:r>
          <a:endParaRPr lang="en-US" sz="2100" noProof="0" dirty="0"/>
        </a:p>
      </dgm:t>
    </dgm:pt>
    <dgm:pt modelId="{5C426BE0-998E-4D28-8838-1C847BD83830}" type="parTrans" cxnId="{E0D91B55-A7CF-4FF4-B08D-DBE20AF8C2FE}">
      <dgm:prSet/>
      <dgm:spPr/>
      <dgm:t>
        <a:bodyPr/>
        <a:lstStyle/>
        <a:p>
          <a:endParaRPr lang="en-US" sz="2100" noProof="0" dirty="0"/>
        </a:p>
      </dgm:t>
    </dgm:pt>
    <dgm:pt modelId="{35B7AB1F-21FF-4FAC-BC26-4D944FC0050D}" type="sibTrans" cxnId="{E0D91B55-A7CF-4FF4-B08D-DBE20AF8C2FE}">
      <dgm:prSet/>
      <dgm:spPr/>
      <dgm:t>
        <a:bodyPr/>
        <a:lstStyle/>
        <a:p>
          <a:endParaRPr lang="en-US" sz="2100" noProof="0" dirty="0"/>
        </a:p>
      </dgm:t>
    </dgm:pt>
    <dgm:pt modelId="{C03091DD-BA19-4EE8-9F08-AD7EFF716E73}" type="pres">
      <dgm:prSet presAssocID="{1AF866C9-4A03-4AD4-8E51-2BAE1EB6D17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2FEF2F4-EAF0-47F3-9F76-69B5E1B4A2E7}" type="pres">
      <dgm:prSet presAssocID="{BEC2E38C-B9EA-4AC4-87C3-18C259F9401A}" presName="compNode" presStyleCnt="0"/>
      <dgm:spPr/>
    </dgm:pt>
    <dgm:pt modelId="{3CAA7A92-187F-49C2-B105-FF9B894315DB}" type="pres">
      <dgm:prSet presAssocID="{BEC2E38C-B9EA-4AC4-87C3-18C259F9401A}" presName="iconBgRect" presStyleLbl="bgShp" presStyleIdx="0" presStyleCnt="3"/>
      <dgm:spPr>
        <a:prstGeom prst="ellipse">
          <a:avLst/>
        </a:prstGeom>
      </dgm:spPr>
    </dgm:pt>
    <dgm:pt modelId="{51AD5D71-EFD2-4F69-975F-3C416F413E35}" type="pres">
      <dgm:prSet presAssocID="{BEC2E38C-B9EA-4AC4-87C3-18C259F9401A}" presName="iconRect" presStyleLbl="node1" presStyleIdx="0" presStyleCnt="3"/>
      <dgm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/>
    </dgm:pt>
    <dgm:pt modelId="{99CB529E-B6CC-41A7-BBD1-E88FBFFEAA07}" type="pres">
      <dgm:prSet presAssocID="{BEC2E38C-B9EA-4AC4-87C3-18C259F9401A}" presName="spaceRect" presStyleCnt="0"/>
      <dgm:spPr/>
    </dgm:pt>
    <dgm:pt modelId="{769D8DA1-45EB-48B7-8C33-BC9FFCD40B68}" type="pres">
      <dgm:prSet presAssocID="{BEC2E38C-B9EA-4AC4-87C3-18C259F9401A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FCFDF211-8106-4510-B21D-DAEF60D0F199}" type="pres">
      <dgm:prSet presAssocID="{257D8D46-D708-441A-9A94-08C16FB98397}" presName="sibTrans" presStyleCnt="0"/>
      <dgm:spPr/>
    </dgm:pt>
    <dgm:pt modelId="{052209BC-1A1A-4B33-BBB6-EEF9899920FC}" type="pres">
      <dgm:prSet presAssocID="{6C7ABDD8-2116-4572-BFF1-942DE135219B}" presName="compNode" presStyleCnt="0"/>
      <dgm:spPr/>
    </dgm:pt>
    <dgm:pt modelId="{B6C5F440-C8F6-4028-ADFF-45EC8C387D65}" type="pres">
      <dgm:prSet presAssocID="{6C7ABDD8-2116-4572-BFF1-942DE135219B}" presName="iconBgRect" presStyleLbl="bgShp" presStyleIdx="1" presStyleCnt="3"/>
      <dgm:spPr>
        <a:prstGeom prst="ellipse">
          <a:avLst/>
        </a:prstGeom>
      </dgm:spPr>
    </dgm:pt>
    <dgm:pt modelId="{E871DBE9-A946-4792-BE31-E6EB520345D0}" type="pres">
      <dgm:prSet presAssocID="{6C7ABDD8-2116-4572-BFF1-942DE135219B}" presName="iconRect" presStyleLbl="node1" presStyleIdx="1" presStyleCnt="3"/>
      <dgm:spPr>
        <a:blipFill>
          <a:blip xmlns:r="http://schemas.openxmlformats.org/officeDocument/2006/relationships" r:embed="rId2"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Podium"/>
        </a:ext>
      </dgm:extLst>
    </dgm:pt>
    <dgm:pt modelId="{6C1A4751-0E5F-4647-BD09-44046A153420}" type="pres">
      <dgm:prSet presAssocID="{6C7ABDD8-2116-4572-BFF1-942DE135219B}" presName="spaceRect" presStyleCnt="0"/>
      <dgm:spPr/>
    </dgm:pt>
    <dgm:pt modelId="{1388DC24-2362-45B8-A165-B28E94DD9AEB}" type="pres">
      <dgm:prSet presAssocID="{6C7ABDD8-2116-4572-BFF1-942DE135219B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03EC8F60-FE4E-494B-9C4C-89AFB90A4918}" type="pres">
      <dgm:prSet presAssocID="{59BC6248-0FAC-49D0-8357-FB965100BBEE}" presName="sibTrans" presStyleCnt="0"/>
      <dgm:spPr/>
    </dgm:pt>
    <dgm:pt modelId="{41D545CC-BF45-4EC4-8735-22E0D25BD414}" type="pres">
      <dgm:prSet presAssocID="{44509D9E-58EE-4039-82A1-2A79116ACC93}" presName="compNode" presStyleCnt="0"/>
      <dgm:spPr/>
    </dgm:pt>
    <dgm:pt modelId="{AE4B8D37-1516-4369-9BEB-385DF52AAF7F}" type="pres">
      <dgm:prSet presAssocID="{44509D9E-58EE-4039-82A1-2A79116ACC93}" presName="iconBgRect" presStyleLbl="bgShp" presStyleIdx="2" presStyleCnt="3"/>
      <dgm:spPr>
        <a:prstGeom prst="ellipse">
          <a:avLst/>
        </a:prstGeom>
      </dgm:spPr>
    </dgm:pt>
    <dgm:pt modelId="{B7C89332-6116-4524-B7AF-24F9EDAE32AD}" type="pres">
      <dgm:prSet presAssocID="{44509D9E-58EE-4039-82A1-2A79116ACC93}" presName="iconRect" presStyleLbl="node1" presStyleIdx="2" presStyleCnt="3"/>
      <dgm:spPr>
        <a:blipFill>
          <a:blip xmlns:r="http://schemas.openxmlformats.org/officeDocument/2006/relationships" r:embed="rId3"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CA9D93FD-EE73-49C0-B312-7F3B032793B7}" type="pres">
      <dgm:prSet presAssocID="{44509D9E-58EE-4039-82A1-2A79116ACC93}" presName="spaceRect" presStyleCnt="0"/>
      <dgm:spPr/>
    </dgm:pt>
    <dgm:pt modelId="{0708B3AD-AF91-44E3-A525-C5DF0FE6D5F0}" type="pres">
      <dgm:prSet presAssocID="{44509D9E-58EE-4039-82A1-2A79116ACC93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0D91B55-A7CF-4FF4-B08D-DBE20AF8C2FE}" srcId="{1AF866C9-4A03-4AD4-8E51-2BAE1EB6D173}" destId="{44509D9E-58EE-4039-82A1-2A79116ACC93}" srcOrd="2" destOrd="0" parTransId="{5C426BE0-998E-4D28-8838-1C847BD83830}" sibTransId="{35B7AB1F-21FF-4FAC-BC26-4D944FC0050D}"/>
    <dgm:cxn modelId="{052583A7-2288-44F9-A550-F8D4577C14E4}" type="presOf" srcId="{6C7ABDD8-2116-4572-BFF1-942DE135219B}" destId="{1388DC24-2362-45B8-A165-B28E94DD9AEB}" srcOrd="0" destOrd="0" presId="urn:microsoft.com/office/officeart/2018/5/layout/IconLeafLabelList"/>
    <dgm:cxn modelId="{34B04A36-AFEA-4CD1-A11B-8FBE8A73338B}" srcId="{1AF866C9-4A03-4AD4-8E51-2BAE1EB6D173}" destId="{BEC2E38C-B9EA-4AC4-87C3-18C259F9401A}" srcOrd="0" destOrd="0" parTransId="{56633E21-2D4F-4D35-A163-AA05ACDE458F}" sibTransId="{257D8D46-D708-441A-9A94-08C16FB98397}"/>
    <dgm:cxn modelId="{0675954C-3CB5-402E-8880-DDA68CDDB758}" srcId="{1AF866C9-4A03-4AD4-8E51-2BAE1EB6D173}" destId="{6C7ABDD8-2116-4572-BFF1-942DE135219B}" srcOrd="1" destOrd="0" parTransId="{616469A4-BE2A-4C29-8A52-AB6BAF651012}" sibTransId="{59BC6248-0FAC-49D0-8357-FB965100BBEE}"/>
    <dgm:cxn modelId="{55661022-97AD-432F-9176-89B96A42D9D7}" type="presOf" srcId="{44509D9E-58EE-4039-82A1-2A79116ACC93}" destId="{0708B3AD-AF91-44E3-A525-C5DF0FE6D5F0}" srcOrd="0" destOrd="0" presId="urn:microsoft.com/office/officeart/2018/5/layout/IconLeafLabelList"/>
    <dgm:cxn modelId="{565E0D1A-4877-402F-BCFE-01CF000DFA38}" type="presOf" srcId="{BEC2E38C-B9EA-4AC4-87C3-18C259F9401A}" destId="{769D8DA1-45EB-48B7-8C33-BC9FFCD40B68}" srcOrd="0" destOrd="0" presId="urn:microsoft.com/office/officeart/2018/5/layout/IconLeafLabelList"/>
    <dgm:cxn modelId="{BF395453-60D5-4621-A381-4B9BCE586CF3}" type="presOf" srcId="{1AF866C9-4A03-4AD4-8E51-2BAE1EB6D173}" destId="{C03091DD-BA19-4EE8-9F08-AD7EFF716E73}" srcOrd="0" destOrd="0" presId="urn:microsoft.com/office/officeart/2018/5/layout/IconLeafLabelList"/>
    <dgm:cxn modelId="{E292215D-F2B7-4BA5-89B3-06B96020B337}" type="presParOf" srcId="{C03091DD-BA19-4EE8-9F08-AD7EFF716E73}" destId="{72FEF2F4-EAF0-47F3-9F76-69B5E1B4A2E7}" srcOrd="0" destOrd="0" presId="urn:microsoft.com/office/officeart/2018/5/layout/IconLeafLabelList"/>
    <dgm:cxn modelId="{3E4FD147-9D20-480E-8950-8D9B4561D28E}" type="presParOf" srcId="{72FEF2F4-EAF0-47F3-9F76-69B5E1B4A2E7}" destId="{3CAA7A92-187F-49C2-B105-FF9B894315DB}" srcOrd="0" destOrd="0" presId="urn:microsoft.com/office/officeart/2018/5/layout/IconLeafLabelList"/>
    <dgm:cxn modelId="{086E1E5B-964C-4F4C-971B-6C2530942936}" type="presParOf" srcId="{72FEF2F4-EAF0-47F3-9F76-69B5E1B4A2E7}" destId="{51AD5D71-EFD2-4F69-975F-3C416F413E35}" srcOrd="1" destOrd="0" presId="urn:microsoft.com/office/officeart/2018/5/layout/IconLeafLabelList"/>
    <dgm:cxn modelId="{557B9B5D-9C84-4820-BE4F-7C8AC8E908A5}" type="presParOf" srcId="{72FEF2F4-EAF0-47F3-9F76-69B5E1B4A2E7}" destId="{99CB529E-B6CC-41A7-BBD1-E88FBFFEAA07}" srcOrd="2" destOrd="0" presId="urn:microsoft.com/office/officeart/2018/5/layout/IconLeafLabelList"/>
    <dgm:cxn modelId="{C64E993C-F037-4A86-9377-EC77AD617FA7}" type="presParOf" srcId="{72FEF2F4-EAF0-47F3-9F76-69B5E1B4A2E7}" destId="{769D8DA1-45EB-48B7-8C33-BC9FFCD40B68}" srcOrd="3" destOrd="0" presId="urn:microsoft.com/office/officeart/2018/5/layout/IconLeafLabelList"/>
    <dgm:cxn modelId="{82AF9968-5993-48BD-AADB-096CF2E81B7B}" type="presParOf" srcId="{C03091DD-BA19-4EE8-9F08-AD7EFF716E73}" destId="{FCFDF211-8106-4510-B21D-DAEF60D0F199}" srcOrd="1" destOrd="0" presId="urn:microsoft.com/office/officeart/2018/5/layout/IconLeafLabelList"/>
    <dgm:cxn modelId="{2C3D97E2-2845-48F4-A9AF-0F57CBA88622}" type="presParOf" srcId="{C03091DD-BA19-4EE8-9F08-AD7EFF716E73}" destId="{052209BC-1A1A-4B33-BBB6-EEF9899920FC}" srcOrd="2" destOrd="0" presId="urn:microsoft.com/office/officeart/2018/5/layout/IconLeafLabelList"/>
    <dgm:cxn modelId="{C9904B3F-3D5B-408F-A508-E76B04DDDFF2}" type="presParOf" srcId="{052209BC-1A1A-4B33-BBB6-EEF9899920FC}" destId="{B6C5F440-C8F6-4028-ADFF-45EC8C387D65}" srcOrd="0" destOrd="0" presId="urn:microsoft.com/office/officeart/2018/5/layout/IconLeafLabelList"/>
    <dgm:cxn modelId="{F735BC0D-09D6-4C67-BA72-B47F80BC8106}" type="presParOf" srcId="{052209BC-1A1A-4B33-BBB6-EEF9899920FC}" destId="{E871DBE9-A946-4792-BE31-E6EB520345D0}" srcOrd="1" destOrd="0" presId="urn:microsoft.com/office/officeart/2018/5/layout/IconLeafLabelList"/>
    <dgm:cxn modelId="{EF1D2E4B-CA60-413C-BDE1-DF98F30DB02B}" type="presParOf" srcId="{052209BC-1A1A-4B33-BBB6-EEF9899920FC}" destId="{6C1A4751-0E5F-4647-BD09-44046A153420}" srcOrd="2" destOrd="0" presId="urn:microsoft.com/office/officeart/2018/5/layout/IconLeafLabelList"/>
    <dgm:cxn modelId="{B6E16C40-36F8-4A74-A44D-6B2B04DA8206}" type="presParOf" srcId="{052209BC-1A1A-4B33-BBB6-EEF9899920FC}" destId="{1388DC24-2362-45B8-A165-B28E94DD9AEB}" srcOrd="3" destOrd="0" presId="urn:microsoft.com/office/officeart/2018/5/layout/IconLeafLabelList"/>
    <dgm:cxn modelId="{A2B71A07-9EE7-4DB7-A63A-CFE6621D984F}" type="presParOf" srcId="{C03091DD-BA19-4EE8-9F08-AD7EFF716E73}" destId="{03EC8F60-FE4E-494B-9C4C-89AFB90A4918}" srcOrd="3" destOrd="0" presId="urn:microsoft.com/office/officeart/2018/5/layout/IconLeafLabelList"/>
    <dgm:cxn modelId="{B57D0AE0-7831-4380-95F5-FA0DA411C07F}" type="presParOf" srcId="{C03091DD-BA19-4EE8-9F08-AD7EFF716E73}" destId="{41D545CC-BF45-4EC4-8735-22E0D25BD414}" srcOrd="4" destOrd="0" presId="urn:microsoft.com/office/officeart/2018/5/layout/IconLeafLabelList"/>
    <dgm:cxn modelId="{C2D13555-828A-449B-AC2D-7A1FE76368DE}" type="presParOf" srcId="{41D545CC-BF45-4EC4-8735-22E0D25BD414}" destId="{AE4B8D37-1516-4369-9BEB-385DF52AAF7F}" srcOrd="0" destOrd="0" presId="urn:microsoft.com/office/officeart/2018/5/layout/IconLeafLabelList"/>
    <dgm:cxn modelId="{DA6EC3FC-6FC8-4CD9-99D8-2F47E0293ADB}" type="presParOf" srcId="{41D545CC-BF45-4EC4-8735-22E0D25BD414}" destId="{B7C89332-6116-4524-B7AF-24F9EDAE32AD}" srcOrd="1" destOrd="0" presId="urn:microsoft.com/office/officeart/2018/5/layout/IconLeafLabelList"/>
    <dgm:cxn modelId="{C9E47593-4DB7-477A-826C-321BBBAB5433}" type="presParOf" srcId="{41D545CC-BF45-4EC4-8735-22E0D25BD414}" destId="{CA9D93FD-EE73-49C0-B312-7F3B032793B7}" srcOrd="2" destOrd="0" presId="urn:microsoft.com/office/officeart/2018/5/layout/IconLeafLabelList"/>
    <dgm:cxn modelId="{ABB0EF07-754D-4792-B329-142E302B8C00}" type="presParOf" srcId="{41D545CC-BF45-4EC4-8735-22E0D25BD414}" destId="{0708B3AD-AF91-44E3-A525-C5DF0FE6D5F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62F2DA-D7F2-4FF6-84BA-5F139A7912D1}" type="doc">
      <dgm:prSet loTypeId="urn:microsoft.com/office/officeart/2005/8/layout/arrow5" loCatId="relationship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967A42A-992F-4FDA-A7BF-040A6ACCB03C}">
      <dgm:prSet phldrT="[Text]"/>
      <dgm:spPr/>
      <dgm:t>
        <a:bodyPr/>
        <a:lstStyle/>
        <a:p>
          <a:r>
            <a:rPr lang="en-US" dirty="0" smtClean="0"/>
            <a:t>Multiplayer integration</a:t>
          </a:r>
          <a:endParaRPr lang="en-US" dirty="0"/>
        </a:p>
      </dgm:t>
    </dgm:pt>
    <dgm:pt modelId="{A03DAD7C-77BC-4D6F-8EC5-F2C93B21D176}" type="parTrans" cxnId="{D8E51D10-1C86-4C49-B582-0876726AF5A4}">
      <dgm:prSet/>
      <dgm:spPr/>
      <dgm:t>
        <a:bodyPr/>
        <a:lstStyle/>
        <a:p>
          <a:endParaRPr lang="en-US"/>
        </a:p>
      </dgm:t>
    </dgm:pt>
    <dgm:pt modelId="{42ABD298-0EE6-4B76-B809-8A6DA6D143D8}" type="sibTrans" cxnId="{D8E51D10-1C86-4C49-B582-0876726AF5A4}">
      <dgm:prSet/>
      <dgm:spPr/>
      <dgm:t>
        <a:bodyPr/>
        <a:lstStyle/>
        <a:p>
          <a:endParaRPr lang="en-US"/>
        </a:p>
      </dgm:t>
    </dgm:pt>
    <dgm:pt modelId="{A9D8C663-B01E-42D0-8826-371D7A3AFA6E}">
      <dgm:prSet phldrT="[Text]"/>
      <dgm:spPr/>
      <dgm:t>
        <a:bodyPr/>
        <a:lstStyle/>
        <a:p>
          <a:r>
            <a:rPr lang="en-US" dirty="0" smtClean="0"/>
            <a:t>General gameplay</a:t>
          </a:r>
          <a:endParaRPr lang="en-US" dirty="0"/>
        </a:p>
      </dgm:t>
    </dgm:pt>
    <dgm:pt modelId="{5044CA63-D882-4961-B664-5225FA21EBE0}" type="parTrans" cxnId="{EDAB296D-9F06-4447-9380-E62EDAA4E052}">
      <dgm:prSet/>
      <dgm:spPr/>
      <dgm:t>
        <a:bodyPr/>
        <a:lstStyle/>
        <a:p>
          <a:endParaRPr lang="en-US"/>
        </a:p>
      </dgm:t>
    </dgm:pt>
    <dgm:pt modelId="{D0EE5823-5588-46CF-998D-C6D253B2A90B}" type="sibTrans" cxnId="{EDAB296D-9F06-4447-9380-E62EDAA4E052}">
      <dgm:prSet/>
      <dgm:spPr/>
      <dgm:t>
        <a:bodyPr/>
        <a:lstStyle/>
        <a:p>
          <a:endParaRPr lang="en-US"/>
        </a:p>
      </dgm:t>
    </dgm:pt>
    <dgm:pt modelId="{52777EA3-5FE5-4A3A-8775-6F330DEE80AF}">
      <dgm:prSet phldrT="[Text]"/>
      <dgm:spPr/>
      <dgm:t>
        <a:bodyPr/>
        <a:lstStyle/>
        <a:p>
          <a:r>
            <a:rPr lang="en-US" dirty="0" smtClean="0"/>
            <a:t>Visual Scripting</a:t>
          </a:r>
          <a:endParaRPr lang="en-US" dirty="0"/>
        </a:p>
      </dgm:t>
    </dgm:pt>
    <dgm:pt modelId="{69BFF753-905A-47C6-9997-6D4C1B18C142}" type="parTrans" cxnId="{C204A26F-3C14-4C13-93D7-5128141D5A60}">
      <dgm:prSet/>
      <dgm:spPr/>
      <dgm:t>
        <a:bodyPr/>
        <a:lstStyle/>
        <a:p>
          <a:endParaRPr lang="en-US"/>
        </a:p>
      </dgm:t>
    </dgm:pt>
    <dgm:pt modelId="{5276B064-45D0-4BB0-A548-FA0472CCC274}" type="sibTrans" cxnId="{C204A26F-3C14-4C13-93D7-5128141D5A60}">
      <dgm:prSet/>
      <dgm:spPr/>
      <dgm:t>
        <a:bodyPr/>
        <a:lstStyle/>
        <a:p>
          <a:endParaRPr lang="en-US"/>
        </a:p>
      </dgm:t>
    </dgm:pt>
    <dgm:pt modelId="{B13EC5CF-C62E-4A1A-AFF1-DA503C372747}">
      <dgm:prSet phldrT="[Text]"/>
      <dgm:spPr/>
      <dgm:t>
        <a:bodyPr/>
        <a:lstStyle/>
        <a:p>
          <a:r>
            <a:rPr lang="en-US" dirty="0" smtClean="0"/>
            <a:t>On-the-fly compiling</a:t>
          </a:r>
          <a:endParaRPr lang="en-US" dirty="0"/>
        </a:p>
      </dgm:t>
    </dgm:pt>
    <dgm:pt modelId="{250B1E8C-3A8B-4C05-B652-E4188FE4F78F}" type="parTrans" cxnId="{BCA54C76-07AE-4A1B-B8AF-A549CC926EAF}">
      <dgm:prSet/>
      <dgm:spPr/>
      <dgm:t>
        <a:bodyPr/>
        <a:lstStyle/>
        <a:p>
          <a:endParaRPr lang="en-US"/>
        </a:p>
      </dgm:t>
    </dgm:pt>
    <dgm:pt modelId="{FB68FE19-9F2E-486B-80A5-07A8B5F267F1}" type="sibTrans" cxnId="{BCA54C76-07AE-4A1B-B8AF-A549CC926EAF}">
      <dgm:prSet/>
      <dgm:spPr/>
      <dgm:t>
        <a:bodyPr/>
        <a:lstStyle/>
        <a:p>
          <a:endParaRPr lang="en-US"/>
        </a:p>
      </dgm:t>
    </dgm:pt>
    <dgm:pt modelId="{AF48E813-4459-4B63-9360-D2CA978144F6}">
      <dgm:prSet phldrT="[Text]"/>
      <dgm:spPr/>
      <dgm:t>
        <a:bodyPr/>
        <a:lstStyle/>
        <a:p>
          <a:r>
            <a:rPr lang="en-US" dirty="0" smtClean="0"/>
            <a:t>General support</a:t>
          </a:r>
          <a:endParaRPr lang="en-US" dirty="0"/>
        </a:p>
      </dgm:t>
    </dgm:pt>
    <dgm:pt modelId="{AD34E5BA-C68C-46C7-94AE-AB69E454AEC4}" type="sibTrans" cxnId="{9523870F-D5F6-4EE4-9D0E-98036F772042}">
      <dgm:prSet/>
      <dgm:spPr/>
      <dgm:t>
        <a:bodyPr/>
        <a:lstStyle/>
        <a:p>
          <a:endParaRPr lang="en-US"/>
        </a:p>
      </dgm:t>
    </dgm:pt>
    <dgm:pt modelId="{DB703676-2A02-40C0-8D19-B1740BA13EAF}" type="parTrans" cxnId="{9523870F-D5F6-4EE4-9D0E-98036F772042}">
      <dgm:prSet/>
      <dgm:spPr/>
      <dgm:t>
        <a:bodyPr/>
        <a:lstStyle/>
        <a:p>
          <a:endParaRPr lang="en-US"/>
        </a:p>
      </dgm:t>
    </dgm:pt>
    <dgm:pt modelId="{9DE0F8F4-36B0-4743-B908-0EE3F43352CB}" type="pres">
      <dgm:prSet presAssocID="{4F62F2DA-D7F2-4FF6-84BA-5F139A7912D1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1D4558D-159A-47DE-A94F-521C32D12BF0}" type="pres">
      <dgm:prSet presAssocID="{AF48E813-4459-4B63-9360-D2CA978144F6}" presName="arrow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CA436E-A06E-419C-933D-824314FA18DD}" type="pres">
      <dgm:prSet presAssocID="{5967A42A-992F-4FDA-A7BF-040A6ACCB03C}" presName="arrow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603B25-B9A7-46D0-887C-18FC2BCE93AA}" type="pres">
      <dgm:prSet presAssocID="{A9D8C663-B01E-42D0-8826-371D7A3AFA6E}" presName="arrow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A77CC1-2883-44E9-A927-23D8D86A498B}" type="pres">
      <dgm:prSet presAssocID="{52777EA3-5FE5-4A3A-8775-6F330DEE80AF}" presName="arrow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6E8487-3FDE-4982-AEDD-44690A8ABD93}" type="pres">
      <dgm:prSet presAssocID="{B13EC5CF-C62E-4A1A-AFF1-DA503C372747}" presName="arrow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00ED4BD-F485-49E7-946D-29DA5EB687A5}" type="presOf" srcId="{A9D8C663-B01E-42D0-8826-371D7A3AFA6E}" destId="{41603B25-B9A7-46D0-887C-18FC2BCE93AA}" srcOrd="0" destOrd="0" presId="urn:microsoft.com/office/officeart/2005/8/layout/arrow5"/>
    <dgm:cxn modelId="{7201D1FA-236E-4724-972E-C134020FB8E1}" type="presOf" srcId="{AF48E813-4459-4B63-9360-D2CA978144F6}" destId="{71D4558D-159A-47DE-A94F-521C32D12BF0}" srcOrd="0" destOrd="0" presId="urn:microsoft.com/office/officeart/2005/8/layout/arrow5"/>
    <dgm:cxn modelId="{862DBB77-D019-46F4-92CD-72B6659CDD64}" type="presOf" srcId="{B13EC5CF-C62E-4A1A-AFF1-DA503C372747}" destId="{AB6E8487-3FDE-4982-AEDD-44690A8ABD93}" srcOrd="0" destOrd="0" presId="urn:microsoft.com/office/officeart/2005/8/layout/arrow5"/>
    <dgm:cxn modelId="{C204A26F-3C14-4C13-93D7-5128141D5A60}" srcId="{4F62F2DA-D7F2-4FF6-84BA-5F139A7912D1}" destId="{52777EA3-5FE5-4A3A-8775-6F330DEE80AF}" srcOrd="3" destOrd="0" parTransId="{69BFF753-905A-47C6-9997-6D4C1B18C142}" sibTransId="{5276B064-45D0-4BB0-A548-FA0472CCC274}"/>
    <dgm:cxn modelId="{9523870F-D5F6-4EE4-9D0E-98036F772042}" srcId="{4F62F2DA-D7F2-4FF6-84BA-5F139A7912D1}" destId="{AF48E813-4459-4B63-9360-D2CA978144F6}" srcOrd="0" destOrd="0" parTransId="{DB703676-2A02-40C0-8D19-B1740BA13EAF}" sibTransId="{AD34E5BA-C68C-46C7-94AE-AB69E454AEC4}"/>
    <dgm:cxn modelId="{C7FA126E-5B6D-4C24-A654-483FAFE7B0FC}" type="presOf" srcId="{52777EA3-5FE5-4A3A-8775-6F330DEE80AF}" destId="{03A77CC1-2883-44E9-A927-23D8D86A498B}" srcOrd="0" destOrd="0" presId="urn:microsoft.com/office/officeart/2005/8/layout/arrow5"/>
    <dgm:cxn modelId="{2FC052FD-A34D-4639-AB98-1D7EE16352F4}" type="presOf" srcId="{4F62F2DA-D7F2-4FF6-84BA-5F139A7912D1}" destId="{9DE0F8F4-36B0-4743-B908-0EE3F43352CB}" srcOrd="0" destOrd="0" presId="urn:microsoft.com/office/officeart/2005/8/layout/arrow5"/>
    <dgm:cxn modelId="{EDAB296D-9F06-4447-9380-E62EDAA4E052}" srcId="{4F62F2DA-D7F2-4FF6-84BA-5F139A7912D1}" destId="{A9D8C663-B01E-42D0-8826-371D7A3AFA6E}" srcOrd="2" destOrd="0" parTransId="{5044CA63-D882-4961-B664-5225FA21EBE0}" sibTransId="{D0EE5823-5588-46CF-998D-C6D253B2A90B}"/>
    <dgm:cxn modelId="{7F613E3E-5A35-4EDF-996D-1C1A7AC2C68A}" type="presOf" srcId="{5967A42A-992F-4FDA-A7BF-040A6ACCB03C}" destId="{3DCA436E-A06E-419C-933D-824314FA18DD}" srcOrd="0" destOrd="0" presId="urn:microsoft.com/office/officeart/2005/8/layout/arrow5"/>
    <dgm:cxn modelId="{BCA54C76-07AE-4A1B-B8AF-A549CC926EAF}" srcId="{4F62F2DA-D7F2-4FF6-84BA-5F139A7912D1}" destId="{B13EC5CF-C62E-4A1A-AFF1-DA503C372747}" srcOrd="4" destOrd="0" parTransId="{250B1E8C-3A8B-4C05-B652-E4188FE4F78F}" sibTransId="{FB68FE19-9F2E-486B-80A5-07A8B5F267F1}"/>
    <dgm:cxn modelId="{D8E51D10-1C86-4C49-B582-0876726AF5A4}" srcId="{4F62F2DA-D7F2-4FF6-84BA-5F139A7912D1}" destId="{5967A42A-992F-4FDA-A7BF-040A6ACCB03C}" srcOrd="1" destOrd="0" parTransId="{A03DAD7C-77BC-4D6F-8EC5-F2C93B21D176}" sibTransId="{42ABD298-0EE6-4B76-B809-8A6DA6D143D8}"/>
    <dgm:cxn modelId="{AFEA0CF8-0099-426C-B295-95425605C3C4}" type="presParOf" srcId="{9DE0F8F4-36B0-4743-B908-0EE3F43352CB}" destId="{71D4558D-159A-47DE-A94F-521C32D12BF0}" srcOrd="0" destOrd="0" presId="urn:microsoft.com/office/officeart/2005/8/layout/arrow5"/>
    <dgm:cxn modelId="{CB023674-277B-4707-AEE0-9C35DCF4AF85}" type="presParOf" srcId="{9DE0F8F4-36B0-4743-B908-0EE3F43352CB}" destId="{3DCA436E-A06E-419C-933D-824314FA18DD}" srcOrd="1" destOrd="0" presId="urn:microsoft.com/office/officeart/2005/8/layout/arrow5"/>
    <dgm:cxn modelId="{B2A91065-5FB7-4C59-9F1D-0601135B53B2}" type="presParOf" srcId="{9DE0F8F4-36B0-4743-B908-0EE3F43352CB}" destId="{41603B25-B9A7-46D0-887C-18FC2BCE93AA}" srcOrd="2" destOrd="0" presId="urn:microsoft.com/office/officeart/2005/8/layout/arrow5"/>
    <dgm:cxn modelId="{43954997-E232-46F9-926A-F2DD6BCF4218}" type="presParOf" srcId="{9DE0F8F4-36B0-4743-B908-0EE3F43352CB}" destId="{03A77CC1-2883-44E9-A927-23D8D86A498B}" srcOrd="3" destOrd="0" presId="urn:microsoft.com/office/officeart/2005/8/layout/arrow5"/>
    <dgm:cxn modelId="{77E46F2C-D4FD-4280-8844-BA9B90A7AA89}" type="presParOf" srcId="{9DE0F8F4-36B0-4743-B908-0EE3F43352CB}" destId="{AB6E8487-3FDE-4982-AEDD-44690A8ABD93}" srcOrd="4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AA7A92-187F-49C2-B105-FF9B894315DB}">
      <dsp:nvSpPr>
        <dsp:cNvPr id="0" name=""/>
        <dsp:cNvSpPr/>
      </dsp:nvSpPr>
      <dsp:spPr>
        <a:xfrm>
          <a:off x="614381" y="503862"/>
          <a:ext cx="1749937" cy="1749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AD5D71-EFD2-4F69-975F-3C416F413E35}">
      <dsp:nvSpPr>
        <dsp:cNvPr id="0" name=""/>
        <dsp:cNvSpPr/>
      </dsp:nvSpPr>
      <dsp:spPr>
        <a:xfrm>
          <a:off x="987318" y="876800"/>
          <a:ext cx="1004062" cy="1004062"/>
        </a:xfrm>
        <a:prstGeom prst="rect">
          <a:avLst/>
        </a:prstGeom>
        <a:blipFill>
          <a:blip xmlns:r="http://schemas.openxmlformats.org/officeDocument/2006/relationships" r:embed="rId1"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D8DA1-45EB-48B7-8C33-BC9FFCD40B68}">
      <dsp:nvSpPr>
        <dsp:cNvPr id="0" name=""/>
        <dsp:cNvSpPr/>
      </dsp:nvSpPr>
      <dsp:spPr>
        <a:xfrm>
          <a:off x="54974" y="2798862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bg-BG" sz="2100" kern="1200" noProof="0" dirty="0" smtClean="0"/>
            <a:t>Програмираш</a:t>
          </a:r>
          <a:endParaRPr lang="en-US" sz="2100" kern="1200" noProof="0" dirty="0"/>
        </a:p>
      </dsp:txBody>
      <dsp:txXfrm>
        <a:off x="54974" y="2798862"/>
        <a:ext cx="2868750" cy="720000"/>
      </dsp:txXfrm>
    </dsp:sp>
    <dsp:sp modelId="{B6C5F440-C8F6-4028-ADFF-45EC8C387D65}">
      <dsp:nvSpPr>
        <dsp:cNvPr id="0" name=""/>
        <dsp:cNvSpPr/>
      </dsp:nvSpPr>
      <dsp:spPr>
        <a:xfrm>
          <a:off x="3985162" y="503862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1DBE9-A946-4792-BE31-E6EB520345D0}">
      <dsp:nvSpPr>
        <dsp:cNvPr id="0" name=""/>
        <dsp:cNvSpPr/>
      </dsp:nvSpPr>
      <dsp:spPr>
        <a:xfrm>
          <a:off x="4358099" y="876800"/>
          <a:ext cx="1004062" cy="1004062"/>
        </a:xfrm>
        <a:prstGeom prst="rect">
          <a:avLst/>
        </a:prstGeom>
        <a:blipFill>
          <a:blip xmlns:r="http://schemas.openxmlformats.org/officeDocument/2006/relationships" r:embed="rId2"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8DC24-2362-45B8-A165-B28E94DD9AEB}">
      <dsp:nvSpPr>
        <dsp:cNvPr id="0" name=""/>
        <dsp:cNvSpPr/>
      </dsp:nvSpPr>
      <dsp:spPr>
        <a:xfrm>
          <a:off x="3425756" y="2798862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bg-BG" sz="2100" kern="1200" noProof="0" dirty="0" smtClean="0"/>
            <a:t>Намираш лоби</a:t>
          </a:r>
          <a:endParaRPr lang="en-US" sz="2100" kern="1200" noProof="0" dirty="0"/>
        </a:p>
      </dsp:txBody>
      <dsp:txXfrm>
        <a:off x="3425756" y="2798862"/>
        <a:ext cx="2868750" cy="720000"/>
      </dsp:txXfrm>
    </dsp:sp>
    <dsp:sp modelId="{AE4B8D37-1516-4369-9BEB-385DF52AAF7F}">
      <dsp:nvSpPr>
        <dsp:cNvPr id="0" name=""/>
        <dsp:cNvSpPr/>
      </dsp:nvSpPr>
      <dsp:spPr>
        <a:xfrm>
          <a:off x="7355943" y="503862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89332-6116-4524-B7AF-24F9EDAE32AD}">
      <dsp:nvSpPr>
        <dsp:cNvPr id="0" name=""/>
        <dsp:cNvSpPr/>
      </dsp:nvSpPr>
      <dsp:spPr>
        <a:xfrm>
          <a:off x="7728881" y="876800"/>
          <a:ext cx="1004062" cy="1004062"/>
        </a:xfrm>
        <a:prstGeom prst="rect">
          <a:avLst/>
        </a:prstGeom>
        <a:blipFill>
          <a:blip xmlns:r="http://schemas.openxmlformats.org/officeDocument/2006/relationships" r:embed="rId3"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8B3AD-AF91-44E3-A525-C5DF0FE6D5F0}">
      <dsp:nvSpPr>
        <dsp:cNvPr id="0" name=""/>
        <dsp:cNvSpPr/>
      </dsp:nvSpPr>
      <dsp:spPr>
        <a:xfrm>
          <a:off x="6796537" y="2798862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bg-BG" sz="2100" kern="1200" noProof="0" dirty="0" smtClean="0"/>
            <a:t>Изполваш своите магии в играта</a:t>
          </a:r>
          <a:endParaRPr lang="en-US" sz="2100" kern="1200" noProof="0" dirty="0"/>
        </a:p>
      </dsp:txBody>
      <dsp:txXfrm>
        <a:off x="6796537" y="2798862"/>
        <a:ext cx="2868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4558D-159A-47DE-A94F-521C32D12BF0}">
      <dsp:nvSpPr>
        <dsp:cNvPr id="0" name=""/>
        <dsp:cNvSpPr/>
      </dsp:nvSpPr>
      <dsp:spPr>
        <a:xfrm>
          <a:off x="2759257" y="248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General support</a:t>
          </a:r>
          <a:endParaRPr lang="en-US" sz="1600" kern="1200" dirty="0"/>
        </a:p>
      </dsp:txBody>
      <dsp:txXfrm>
        <a:off x="3316215" y="248"/>
        <a:ext cx="1113915" cy="1837961"/>
      </dsp:txXfrm>
    </dsp:sp>
    <dsp:sp modelId="{3DCA436E-A06E-419C-933D-824314FA18DD}">
      <dsp:nvSpPr>
        <dsp:cNvPr id="0" name=""/>
        <dsp:cNvSpPr/>
      </dsp:nvSpPr>
      <dsp:spPr>
        <a:xfrm rot="4320000">
          <a:off x="4631129" y="1360242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37659"/>
                <a:satOff val="-7225"/>
                <a:lumOff val="103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37659"/>
                <a:satOff val="-7225"/>
                <a:lumOff val="103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Multiplayer integration</a:t>
          </a:r>
          <a:endParaRPr lang="en-US" sz="1600" kern="1200" dirty="0"/>
        </a:p>
      </dsp:txBody>
      <dsp:txXfrm rot="-5400000">
        <a:off x="5011458" y="1856962"/>
        <a:ext cx="1837961" cy="1113915"/>
      </dsp:txXfrm>
    </dsp:sp>
    <dsp:sp modelId="{41603B25-B9A7-46D0-887C-18FC2BCE93AA}">
      <dsp:nvSpPr>
        <dsp:cNvPr id="0" name=""/>
        <dsp:cNvSpPr/>
      </dsp:nvSpPr>
      <dsp:spPr>
        <a:xfrm rot="8640000">
          <a:off x="3916138" y="3560759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75317"/>
                <a:satOff val="-14450"/>
                <a:lumOff val="2059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75317"/>
                <a:satOff val="-14450"/>
                <a:lumOff val="2059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General gameplay</a:t>
          </a:r>
          <a:endParaRPr lang="en-US" sz="1600" kern="1200" dirty="0"/>
        </a:p>
      </dsp:txBody>
      <dsp:txXfrm rot="10800000">
        <a:off x="4587676" y="3913400"/>
        <a:ext cx="1113915" cy="1837961"/>
      </dsp:txXfrm>
    </dsp:sp>
    <dsp:sp modelId="{03A77CC1-2883-44E9-A927-23D8D86A498B}">
      <dsp:nvSpPr>
        <dsp:cNvPr id="0" name=""/>
        <dsp:cNvSpPr/>
      </dsp:nvSpPr>
      <dsp:spPr>
        <a:xfrm rot="12960000">
          <a:off x="1602377" y="3560759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12976"/>
                <a:satOff val="-21676"/>
                <a:lumOff val="3089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12976"/>
                <a:satOff val="-21676"/>
                <a:lumOff val="3089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Visual Scripting</a:t>
          </a:r>
          <a:endParaRPr lang="en-US" sz="1600" kern="1200" dirty="0"/>
        </a:p>
      </dsp:txBody>
      <dsp:txXfrm rot="10800000">
        <a:off x="2044755" y="3913400"/>
        <a:ext cx="1113915" cy="1837961"/>
      </dsp:txXfrm>
    </dsp:sp>
    <dsp:sp modelId="{AB6E8487-3FDE-4982-AEDD-44690A8ABD93}">
      <dsp:nvSpPr>
        <dsp:cNvPr id="0" name=""/>
        <dsp:cNvSpPr/>
      </dsp:nvSpPr>
      <dsp:spPr>
        <a:xfrm rot="17280000">
          <a:off x="887386" y="1360242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50635"/>
                <a:satOff val="-28901"/>
                <a:lumOff val="4118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50635"/>
                <a:satOff val="-28901"/>
                <a:lumOff val="4118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On-the-fly compiling</a:t>
          </a:r>
          <a:endParaRPr lang="en-US" sz="1600" kern="1200" dirty="0"/>
        </a:p>
      </dsp:txBody>
      <dsp:txXfrm rot="5400000">
        <a:off x="896927" y="1856962"/>
        <a:ext cx="1837961" cy="11139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AB3A824-1A51-4B26-AD58-A6D8E14F6C04}" type="datetimeFigureOut">
              <a:rPr lang="en-US" noProof="0" smtClean="0"/>
              <a:t>16-Mar-19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16-Mar-19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16-Mar-19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16-Mar-19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16-Mar-19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CBC1C18-307B-4F68-A007-B5B542270E8D}" type="datetimeFigureOut">
              <a:rPr lang="en-US" noProof="0" smtClean="0"/>
              <a:t>16-Mar-19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0.png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11" Type="http://schemas.openxmlformats.org/officeDocument/2006/relationships/image" Target="../media/image11.png"/><Relationship Id="rId5" Type="http://schemas.openxmlformats.org/officeDocument/2006/relationships/diagramData" Target="../diagrams/data2.xml"/><Relationship Id="rId10" Type="http://schemas.openxmlformats.org/officeDocument/2006/relationships/image" Target="../media/image3.png"/><Relationship Id="rId4" Type="http://schemas.microsoft.com/office/2007/relationships/hdphoto" Target="../media/hdphoto2.wdp"/><Relationship Id="rId9" Type="http://schemas.microsoft.com/office/2007/relationships/diagramDrawing" Target="../diagrams/drawing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eucalyp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www.flaticon.com/authors/freepik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ssetstore.unity.com/packages/2d/gui/fantasy-wooden-gui-free-103811" TargetMode="External"/><Relationship Id="rId5" Type="http://schemas.openxmlformats.org/officeDocument/2006/relationships/hyperlink" Target="https://idearocketanimation.com/4293-video-worth-1-million-words/" TargetMode="External"/><Relationship Id="rId4" Type="http://schemas.openxmlformats.org/officeDocument/2006/relationships/hyperlink" Target="http://www.flaticon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6763" y="-78201"/>
            <a:ext cx="12338763" cy="81997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>
            <a:normAutofit/>
          </a:bodyPr>
          <a:lstStyle/>
          <a:p>
            <a:r>
              <a:rPr lang="en-US" sz="7200" b="1" dirty="0" err="1" smtClean="0">
                <a:solidFill>
                  <a:schemeClr val="tx1"/>
                </a:solidFill>
              </a:rPr>
              <a:t>magicode</a:t>
            </a:r>
            <a:endParaRPr lang="en-US" sz="7200" b="1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>Hive Mind</a:t>
            </a:r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Какво представлява?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3153746"/>
            <a:ext cx="9720073" cy="1623527"/>
          </a:xfrm>
        </p:spPr>
        <p:txBody>
          <a:bodyPr>
            <a:normAutofit/>
          </a:bodyPr>
          <a:lstStyle/>
          <a:p>
            <a:r>
              <a:rPr lang="bg-BG" sz="2600" b="1" dirty="0" smtClean="0"/>
              <a:t>Стратегия в реално време, в която всеки играч контролира фиксиран брой магьосници, чиито магии преди това сам е програмирал, с целта да елиминира магьосниците на противниковите играчи.</a:t>
            </a:r>
            <a:endParaRPr lang="en-US" sz="26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653" y="4497355"/>
            <a:ext cx="3013788" cy="301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2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bg-BG" b="1" dirty="0" smtClean="0"/>
              <a:t>Как работи?</a:t>
            </a:r>
            <a:endParaRPr lang="en-US" b="1" dirty="0"/>
          </a:p>
        </p:txBody>
      </p:sp>
      <p:graphicFrame>
        <p:nvGraphicFramePr>
          <p:cNvPr id="5" name="Content Placeholder 2" descr="Icon Bullets">
            <a:extLst>
              <a:ext uri="{FF2B5EF4-FFF2-40B4-BE49-F238E27FC236}">
                <a16:creationId xmlns:a16="http://schemas.microsoft.com/office/drawing/2014/main" id="{ACE5AD74-04D5-49BC-88CF-B67398F8B4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2262118"/>
              </p:ext>
            </p:extLst>
          </p:nvPr>
        </p:nvGraphicFramePr>
        <p:xfrm>
          <a:off x="1235869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2586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8756837-05BF-4387-B0CB-CFF921BCD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FEC9DA-F598-4E27-80EE-1EF9DDE397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0"/>
            <a:ext cx="46481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9EAA8D-9FA6-44DF-B373-F9F0E09DC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8704" y="639498"/>
            <a:ext cx="4138391" cy="5571066"/>
          </a:xfrm>
        </p:spPr>
        <p:txBody>
          <a:bodyPr>
            <a:normAutofit/>
          </a:bodyPr>
          <a:lstStyle/>
          <a:p>
            <a:r>
              <a:rPr lang="bg-BG" b="1" dirty="0" smtClean="0">
                <a:solidFill>
                  <a:schemeClr val="bg1"/>
                </a:solidFill>
              </a:rPr>
              <a:t>Технологии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079" y="543285"/>
            <a:ext cx="5307643" cy="192932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079" y="4585835"/>
            <a:ext cx="5307643" cy="16247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13837" y="2867504"/>
            <a:ext cx="27161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tx1">
                    <a:lumMod val="85000"/>
                  </a:schemeClr>
                </a:solidFill>
              </a:rPr>
              <a:t>Mirror</a:t>
            </a:r>
            <a:endParaRPr lang="en-US" sz="8000" dirty="0">
              <a:solidFill>
                <a:schemeClr val="tx1">
                  <a:lumMod val="85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4613" y="4682659"/>
            <a:ext cx="2814839" cy="281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20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41ADA27-F8D7-4034-AACF-0E2C0E2546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DFCA76-5DF3-4D71-A543-CF57216D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764" y="610752"/>
            <a:ext cx="9720072" cy="149961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FFFF"/>
                </a:solidFill>
              </a:rPr>
              <a:t>teamwork</a:t>
            </a:r>
            <a:endParaRPr lang="en-US" b="1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C82DC8-E7AF-4E0A-B62F-9B79E706D9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EFAA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4" descr="Product SmartArt">
            <a:extLst>
              <a:ext uri="{FF2B5EF4-FFF2-40B4-BE49-F238E27FC236}">
                <a16:creationId xmlns:a16="http://schemas.microsoft.com/office/drawing/2014/main" id="{5F324AA3-A8FB-4568-A4CE-E04F36297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9107568"/>
              </p:ext>
            </p:extLst>
          </p:nvPr>
        </p:nvGraphicFramePr>
        <p:xfrm>
          <a:off x="2222826" y="483945"/>
          <a:ext cx="7746347" cy="5788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Rectangle 2"/>
          <p:cNvSpPr/>
          <p:nvPr/>
        </p:nvSpPr>
        <p:spPr>
          <a:xfrm>
            <a:off x="4673109" y="-50195"/>
            <a:ext cx="28457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bg-BG" sz="1600" dirty="0" smtClean="0"/>
              <a:t>Петър </a:t>
            </a:r>
          </a:p>
          <a:p>
            <a:pPr lvl="0"/>
            <a:r>
              <a:rPr lang="bg-BG" sz="1600" dirty="0" smtClean="0"/>
              <a:t>(нашият страхотен ментор &lt;3 )</a:t>
            </a:r>
            <a:endParaRPr lang="en-US" sz="1600" dirty="0"/>
          </a:p>
        </p:txBody>
      </p:sp>
      <p:sp>
        <p:nvSpPr>
          <p:cNvPr id="4" name="Rectangle 3"/>
          <p:cNvSpPr/>
          <p:nvPr/>
        </p:nvSpPr>
        <p:spPr>
          <a:xfrm rot="20474665">
            <a:off x="9072855" y="2272191"/>
            <a:ext cx="872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bg-BG" dirty="0" smtClean="0"/>
              <a:t>Виктор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 rot="19430925">
            <a:off x="7689667" y="6088118"/>
            <a:ext cx="8252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bg-BG" dirty="0" smtClean="0"/>
              <a:t>Георги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 rot="2118469">
            <a:off x="3246952" y="6071125"/>
            <a:ext cx="15343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bg-BG" dirty="0" smtClean="0"/>
              <a:t>Илия </a:t>
            </a:r>
            <a:r>
              <a:rPr lang="en-US" dirty="0" smtClean="0"/>
              <a:t>&amp; </a:t>
            </a:r>
            <a:r>
              <a:rPr lang="bg-BG" dirty="0" smtClean="0"/>
              <a:t>Краси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 rot="1084361">
            <a:off x="2245702" y="2261767"/>
            <a:ext cx="872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dirty="0"/>
              <a:t>Виктор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179" y="4788112"/>
            <a:ext cx="2500604" cy="250060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837" y="2930484"/>
            <a:ext cx="997031" cy="99703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16733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  <a:prstGeom prst="rect">
            <a:avLst/>
          </a:prstGeom>
        </p:spPr>
        <p:txBody>
          <a:bodyPr lIns="0" tIns="108000">
            <a:normAutofit/>
          </a:bodyPr>
          <a:lstStyle/>
          <a:p>
            <a:r>
              <a:rPr lang="en-US" sz="5400" b="1" dirty="0" smtClean="0">
                <a:solidFill>
                  <a:srgbClr val="FFFFFF"/>
                </a:solidFill>
              </a:rPr>
              <a:t>Live demo</a:t>
            </a:r>
            <a:endParaRPr lang="en-US" sz="5400" b="1" dirty="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DDBE1-00CD-4A90-9BA9-5E79F6C6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258" y="2286000"/>
            <a:ext cx="3791711" cy="393192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Because a picture is worth a thousand words.</a:t>
            </a:r>
          </a:p>
          <a:p>
            <a:r>
              <a:rPr lang="en-US" b="1" dirty="0" smtClean="0">
                <a:solidFill>
                  <a:srgbClr val="FFFFFF"/>
                </a:solidFill>
              </a:rPr>
              <a:t>And a video is worth 1.8 million words.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548" y="0"/>
            <a:ext cx="6723452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0832"/>
            <a:ext cx="3153342" cy="315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Ресурси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Icons made by </a:t>
            </a:r>
            <a:r>
              <a:rPr lang="en-US" dirty="0" err="1" smtClean="0">
                <a:hlinkClick r:id="rId2"/>
              </a:rPr>
              <a:t>Freepik</a:t>
            </a:r>
            <a:r>
              <a:rPr lang="en-US" dirty="0" smtClean="0"/>
              <a:t> and </a:t>
            </a:r>
            <a:r>
              <a:rPr lang="en-US" dirty="0" err="1" smtClean="0">
                <a:hlinkClick r:id="rId3"/>
              </a:rPr>
              <a:t>Eucalyp</a:t>
            </a:r>
            <a:r>
              <a:rPr lang="en-US" dirty="0" smtClean="0"/>
              <a:t> from </a:t>
            </a:r>
            <a:r>
              <a:rPr lang="en-US" dirty="0" smtClean="0">
                <a:hlinkClick r:id="rId4"/>
              </a:rPr>
              <a:t>www.flaticon.com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A video is worth 1.8 million words</a:t>
            </a:r>
            <a:endParaRPr lang="bg-BG" dirty="0" smtClean="0"/>
          </a:p>
          <a:p>
            <a:r>
              <a:rPr lang="bg-BG" dirty="0" smtClean="0"/>
              <a:t>Безплатен пакет </a:t>
            </a:r>
            <a:r>
              <a:rPr lang="en-US" dirty="0" smtClean="0"/>
              <a:t>UI </a:t>
            </a:r>
            <a:r>
              <a:rPr lang="bg-BG" dirty="0" smtClean="0"/>
              <a:t>текстури, </a:t>
            </a:r>
            <a:r>
              <a:rPr lang="bg-BG" dirty="0" smtClean="0">
                <a:hlinkClick r:id="rId6"/>
              </a:rPr>
              <a:t>линк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208" y="4545564"/>
            <a:ext cx="3040224" cy="304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030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10F7A41-B1D0-4876-B6D4-D0473498FCF9}">
  <ds:schemaRefs>
    <ds:schemaRef ds:uri="http://purl.org/dc/elements/1.1/"/>
    <ds:schemaRef ds:uri="http://schemas.microsoft.com/office/2006/metadata/properties"/>
    <ds:schemaRef ds:uri="http://purl.org/dc/terms/"/>
    <ds:schemaRef ds:uri="71af3243-3dd4-4a8d-8c0d-dd76da1f02a5"/>
    <ds:schemaRef ds:uri="16c05727-aa75-4e4a-9b5f-8a80a1165891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Retail Integral design</Template>
  <TotalTime>0</TotalTime>
  <Words>117</Words>
  <Application>Microsoft Office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Tw Cen MT</vt:lpstr>
      <vt:lpstr>Tw Cen MT Condensed</vt:lpstr>
      <vt:lpstr>Wingdings 3</vt:lpstr>
      <vt:lpstr>Integral</vt:lpstr>
      <vt:lpstr>magicode</vt:lpstr>
      <vt:lpstr>Какво представлява?</vt:lpstr>
      <vt:lpstr>Как работи?</vt:lpstr>
      <vt:lpstr>Технологии</vt:lpstr>
      <vt:lpstr>teamwork</vt:lpstr>
      <vt:lpstr>Live demo</vt:lpstr>
      <vt:lpstr>Ресурси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2019-03-16T20:16:05Z</dcterms:created>
  <dcterms:modified xsi:type="dcterms:W3CDTF">2019-03-16T21:41:28Z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